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7" r:id="rId20"/>
    <p:sldId id="278" r:id="rId21"/>
    <p:sldId id="281" r:id="rId22"/>
    <p:sldId id="272" r:id="rId23"/>
    <p:sldId id="273" r:id="rId24"/>
    <p:sldId id="274" r:id="rId25"/>
    <p:sldId id="280" r:id="rId26"/>
    <p:sldId id="279" r:id="rId27"/>
    <p:sldId id="282" r:id="rId28"/>
    <p:sldId id="283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55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38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007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060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93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556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76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600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157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503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16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DA0AC18-33EA-4F91-B53E-6976E5ED04A2}" type="datetimeFigureOut">
              <a:rPr lang="es-CO" smtClean="0"/>
              <a:t>8/12/2023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68E55C-16BB-4648-8A65-8CCBF27D5239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0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2497983"/>
            <a:ext cx="10058400" cy="1658571"/>
          </a:xfrm>
        </p:spPr>
        <p:txBody>
          <a:bodyPr/>
          <a:lstStyle/>
          <a:p>
            <a:r>
              <a:rPr lang="es-ES" b="1" dirty="0" smtClean="0">
                <a:latin typeface="Montserrat" panose="00000500000000000000" pitchFamily="2" charset="0"/>
              </a:rPr>
              <a:t>ENTREGABLES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42057"/>
          </a:xfrm>
        </p:spPr>
        <p:txBody>
          <a:bodyPr/>
          <a:lstStyle/>
          <a:p>
            <a:r>
              <a:rPr lang="es-ES" dirty="0" smtClean="0">
                <a:latin typeface="Montserrat" panose="00000500000000000000" pitchFamily="2" charset="0"/>
              </a:rPr>
              <a:t>PROYECTO CIUDAD SEMILLA</a:t>
            </a:r>
            <a:endParaRPr lang="es-CO" dirty="0">
              <a:latin typeface="Montserrat" panose="00000500000000000000" pitchFamily="2" charset="0"/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097280" y="5196743"/>
            <a:ext cx="10058400" cy="442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MACKLEYN ABRIL</a:t>
            </a:r>
            <a:endParaRPr lang="es-CO" dirty="0">
              <a:solidFill>
                <a:schemeClr val="accent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8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ENLACES Y REFERENCIAS</a:t>
            </a:r>
            <a:r>
              <a:rPr lang="es-CO" sz="2400" b="1" dirty="0" smtClean="0">
                <a:latin typeface="Montserrat" panose="00000500000000000000" pitchFamily="2" charset="0"/>
              </a:rPr>
              <a:t/>
            </a:r>
            <a:br>
              <a:rPr lang="es-CO" sz="2400" b="1" dirty="0" smtClean="0">
                <a:latin typeface="Montserrat" panose="00000500000000000000" pitchFamily="2" charset="0"/>
              </a:rPr>
            </a:br>
            <a:r>
              <a:rPr lang="es-CO" sz="2400" b="1" dirty="0" smtClean="0">
                <a:latin typeface="Montserrat" panose="00000500000000000000" pitchFamily="2" charset="0"/>
              </a:rPr>
              <a:t/>
            </a:r>
            <a:br>
              <a:rPr lang="es-CO" sz="2400" b="1" dirty="0" smtClean="0">
                <a:latin typeface="Montserrat" panose="00000500000000000000" pitchFamily="2" charset="0"/>
              </a:rPr>
            </a:br>
            <a:r>
              <a:rPr lang="es-CO" sz="2400" b="1" dirty="0" smtClean="0">
                <a:latin typeface="Montserrat" panose="00000500000000000000" pitchFamily="2" charset="0"/>
              </a:rPr>
              <a:t>(CAPACITACINES)</a:t>
            </a:r>
            <a:endParaRPr lang="es-CO" sz="24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3106454"/>
            <a:ext cx="3200400" cy="3198749"/>
          </a:xfrm>
        </p:spPr>
        <p:txBody>
          <a:bodyPr/>
          <a:lstStyle/>
          <a:p>
            <a:r>
              <a:rPr lang="es-ES" dirty="0"/>
              <a:t>Uso de enlaces internos y externos para mejorar la navegación y la referencia.</a:t>
            </a:r>
          </a:p>
          <a:p>
            <a:r>
              <a:rPr lang="es-ES" dirty="0"/>
              <a:t>Asegurar la coherencia de los enlaces.</a:t>
            </a:r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37" y="1377864"/>
            <a:ext cx="7563360" cy="39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5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ENLACES Y REFERENCIAS</a:t>
            </a:r>
            <a:r>
              <a:rPr lang="es-CO" sz="2400" b="1" dirty="0" smtClean="0">
                <a:latin typeface="Montserrat" panose="00000500000000000000" pitchFamily="2" charset="0"/>
              </a:rPr>
              <a:t/>
            </a:r>
            <a:br>
              <a:rPr lang="es-CO" sz="2400" b="1" dirty="0" smtClean="0">
                <a:latin typeface="Montserrat" panose="00000500000000000000" pitchFamily="2" charset="0"/>
              </a:rPr>
            </a:br>
            <a:r>
              <a:rPr lang="es-CO" sz="2400" b="1" dirty="0" smtClean="0">
                <a:latin typeface="Montserrat" panose="00000500000000000000" pitchFamily="2" charset="0"/>
              </a:rPr>
              <a:t/>
            </a:r>
            <a:br>
              <a:rPr lang="es-CO" sz="2400" b="1" dirty="0" smtClean="0">
                <a:latin typeface="Montserrat" panose="00000500000000000000" pitchFamily="2" charset="0"/>
              </a:rPr>
            </a:br>
            <a:r>
              <a:rPr lang="es-CO" sz="2400" b="1" dirty="0" smtClean="0">
                <a:latin typeface="Montserrat" panose="00000500000000000000" pitchFamily="2" charset="0"/>
              </a:rPr>
              <a:t>(GALERÍA)</a:t>
            </a:r>
            <a:endParaRPr lang="es-CO" sz="24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3106454"/>
            <a:ext cx="3200400" cy="3198749"/>
          </a:xfrm>
        </p:spPr>
        <p:txBody>
          <a:bodyPr/>
          <a:lstStyle/>
          <a:p>
            <a:r>
              <a:rPr lang="es-ES" dirty="0"/>
              <a:t>Uso de enlaces internos y externos para mejorar la navegación y la referencia.</a:t>
            </a:r>
          </a:p>
          <a:p>
            <a:r>
              <a:rPr lang="es-ES" dirty="0"/>
              <a:t>Asegurar la coherencia de los enlaces.</a:t>
            </a:r>
          </a:p>
          <a:p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13" y="1379935"/>
            <a:ext cx="7440239" cy="38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67003"/>
            <a:ext cx="3200400" cy="1059077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COLORES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74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b="1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 B C D E F G H I J K L M N Ñ O P Q R S T U V W X Y Z</a:t>
            </a:r>
          </a:p>
          <a:p>
            <a:pPr marL="0" indent="0">
              <a:buNone/>
            </a:pPr>
            <a:r>
              <a:rPr lang="es-CO" sz="36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 B C D E F G H I J K L M N Ñ O P Q R S T U V W X Y </a:t>
            </a:r>
            <a:r>
              <a:rPr lang="es-CO" sz="36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Z</a:t>
            </a:r>
          </a:p>
          <a:p>
            <a:pPr marL="0" indent="0">
              <a:buNone/>
            </a:pPr>
            <a:endParaRPr lang="es-CO" sz="3600" dirty="0" smtClean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s-CO" sz="36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 b c d e f g h i j k l m n ñ o p q r s t u v w x y </a:t>
            </a:r>
            <a:r>
              <a:rPr lang="es-CO" sz="3600" b="1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z</a:t>
            </a:r>
            <a:endParaRPr lang="es-CO" sz="3600" b="1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s-CO" sz="3600" dirty="0" smtClean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A b c d e f g h i j k l m n ñ o p q r s t u v w x y z</a:t>
            </a:r>
            <a:endParaRPr lang="es-CO" sz="3600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es-CO" sz="36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MONTSRRAT FONT FAMILY</a:t>
            </a:r>
            <a:endParaRPr lang="es-CO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14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7304" y="1307255"/>
            <a:ext cx="3200400" cy="2286000"/>
          </a:xfrm>
        </p:spPr>
        <p:txBody>
          <a:bodyPr>
            <a:normAutofit/>
          </a:bodyPr>
          <a:lstStyle/>
          <a:p>
            <a:r>
              <a:rPr lang="es-CO" sz="4400" b="1" dirty="0" smtClean="0">
                <a:latin typeface="Montserrat" panose="00000500000000000000" pitchFamily="2" charset="0"/>
              </a:rPr>
              <a:t>COLORES</a:t>
            </a:r>
            <a:br>
              <a:rPr lang="es-CO" sz="4400" b="1" dirty="0" smtClean="0">
                <a:latin typeface="Montserrat" panose="00000500000000000000" pitchFamily="2" charset="0"/>
              </a:rPr>
            </a:br>
            <a:r>
              <a:rPr lang="es-CO" sz="4400" b="1" dirty="0" smtClean="0">
                <a:latin typeface="Montserrat" panose="00000500000000000000" pitchFamily="2" charset="0"/>
              </a:rPr>
              <a:t>Y TEMA</a:t>
            </a:r>
            <a:endParaRPr lang="es-CO" sz="4400" b="1" dirty="0">
              <a:latin typeface="Montserrat" panose="000005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44" y="1307255"/>
            <a:ext cx="7064832" cy="41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5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ANIMACIÓN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dirty="0" smtClean="0"/>
              <a:t>Se creó una animación para la pagina principal, que se reproduce cada vez que se actualiza la </a:t>
            </a:r>
            <a:r>
              <a:rPr lang="es-CO" dirty="0" err="1" smtClean="0"/>
              <a:t>págna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061" y="1603332"/>
            <a:ext cx="8155607" cy="3567696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 rot="10800000">
            <a:off x="7277622" y="2598209"/>
            <a:ext cx="1302707" cy="56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808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INSTAGRAM</a:t>
            </a:r>
            <a:endParaRPr lang="es-CO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DESARROLLO DE PERFIL DE INSTAGRAM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CO" dirty="0" smtClean="0"/>
              <a:t>CREACIÓN PERFIL DE INSTAGRAM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DISEÑO DE CONTENIDO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DISEÑO DE PORTADA PARA </a:t>
            </a:r>
            <a:r>
              <a:rPr lang="es-CO" dirty="0" smtClean="0"/>
              <a:t>REELS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PUBLICACIÓN DE CONTENIDO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COPYS Y TEXTOS PARA ALCANCE</a:t>
            </a:r>
          </a:p>
          <a:p>
            <a:pPr marL="342900" indent="-342900">
              <a:buFont typeface="+mj-lt"/>
              <a:buAutoNum type="arabicPeriod"/>
            </a:pPr>
            <a:endParaRPr lang="es-CO" dirty="0" smtClean="0"/>
          </a:p>
          <a:p>
            <a:pPr marL="342900" indent="-342900">
              <a:buFont typeface="+mj-lt"/>
              <a:buAutoNum type="arabicPeriod"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99" y="20320"/>
            <a:ext cx="3073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PERFIL DE INSTAGRAM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Foto de perfil atractiva y representativa.</a:t>
            </a:r>
          </a:p>
          <a:p>
            <a:r>
              <a:rPr lang="es-ES" dirty="0"/>
              <a:t>Biografía informativa y atractiva.</a:t>
            </a:r>
          </a:p>
          <a:p>
            <a:r>
              <a:rPr lang="es-ES" dirty="0"/>
              <a:t>Enlace a sitios web o recursos adicionales si es relevante.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87" y="129636"/>
            <a:ext cx="5997526" cy="65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DISEÑO DE CONTENIDO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5 </a:t>
            </a:r>
            <a:r>
              <a:rPr lang="es-ES" dirty="0"/>
              <a:t>piezas de diseño (imágenes) que representen visualmente la marca o temática de la cuenta.</a:t>
            </a:r>
          </a:p>
          <a:p>
            <a:r>
              <a:rPr lang="es-ES" dirty="0"/>
              <a:t>Descripciones cautivadoras y relevantes para cada publicación.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76" y="1498530"/>
            <a:ext cx="2000825" cy="2000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739" y="1498530"/>
            <a:ext cx="2000826" cy="20008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47" y="3766584"/>
            <a:ext cx="2000825" cy="20008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87" y="3789444"/>
            <a:ext cx="1955104" cy="19551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92" y="1498530"/>
            <a:ext cx="1955104" cy="19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5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DISEÑO DE PORTADA PARA REELS</a:t>
            </a:r>
            <a:endParaRPr lang="es-CO" b="1" dirty="0">
              <a:latin typeface="Montserrat" panose="00000500000000000000" pitchFamily="2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57" y="3394585"/>
            <a:ext cx="1373689" cy="2442114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5 piezas de diseño (imágenes) que representen visualmente la </a:t>
            </a:r>
            <a:r>
              <a:rPr lang="es-ES" dirty="0" smtClean="0"/>
              <a:t>temática de los </a:t>
            </a:r>
            <a:r>
              <a:rPr lang="es-ES" dirty="0" err="1" smtClean="0"/>
              <a:t>reels</a:t>
            </a:r>
            <a:r>
              <a:rPr lang="es-ES" dirty="0" smtClean="0"/>
              <a:t> publicados</a:t>
            </a:r>
            <a:endParaRPr lang="es-ES" dirty="0"/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97" y="3402360"/>
            <a:ext cx="1369316" cy="24343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66" y="462345"/>
            <a:ext cx="1360133" cy="241801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61" y="446018"/>
            <a:ext cx="1361331" cy="2420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55" y="446018"/>
            <a:ext cx="1369317" cy="2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4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83296"/>
          </a:xfrm>
        </p:spPr>
        <p:txBody>
          <a:bodyPr/>
          <a:lstStyle/>
          <a:p>
            <a:r>
              <a:rPr lang="es-ES" b="1" dirty="0" smtClean="0">
                <a:latin typeface="Montserrat" panose="00000500000000000000" pitchFamily="2" charset="0"/>
              </a:rPr>
              <a:t>BLOG WEB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643577"/>
            <a:ext cx="3200400" cy="456448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DISEÑO DE BLOG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ESTRUCTURA HTML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>
                <a:latin typeface="Montserrat" panose="00000500000000000000" pitchFamily="2" charset="0"/>
              </a:rPr>
              <a:t>HOJA DE ESTILO </a:t>
            </a:r>
            <a:r>
              <a:rPr lang="es-ES" dirty="0" smtClean="0">
                <a:latin typeface="Montserrat" panose="00000500000000000000" pitchFamily="2" charset="0"/>
              </a:rPr>
              <a:t>CSS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NAVEGACIÓN Y BOTONES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ENCABEZADO Y METADATOS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CONTENIDO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MULTIMEDIA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ENLACES Y REFERENCIAS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TIPOGRAFÍAS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COLORES Y TEMA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latin typeface="Montserrat" panose="00000500000000000000" pitchFamily="2" charset="0"/>
              </a:rPr>
              <a:t>ANIMACIONES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dirty="0" smtClean="0">
              <a:latin typeface="Montserrat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dirty="0" smtClean="0">
              <a:latin typeface="Montserrat" panose="00000500000000000000" pitchFamily="2" charset="0"/>
            </a:endParaRPr>
          </a:p>
          <a:p>
            <a:endParaRPr lang="es-ES" dirty="0" smtClean="0"/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96" y="1643577"/>
            <a:ext cx="7800493" cy="35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7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95609"/>
            <a:ext cx="3200400" cy="2286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latin typeface="Montserrat" panose="00000500000000000000" pitchFamily="2" charset="0"/>
              </a:rPr>
              <a:t>PUBLICACIÓN DE CONTENIDO</a:t>
            </a:r>
            <a:br>
              <a:rPr lang="es-CO" sz="2800" b="1" dirty="0" smtClean="0">
                <a:latin typeface="Montserrat" panose="00000500000000000000" pitchFamily="2" charset="0"/>
              </a:rPr>
            </a:br>
            <a:r>
              <a:rPr lang="es-CO" sz="2800" b="1" dirty="0">
                <a:latin typeface="Montserrat" panose="00000500000000000000" pitchFamily="2" charset="0"/>
              </a:rPr>
              <a:t/>
            </a:r>
            <a:br>
              <a:rPr lang="es-CO" sz="2800" b="1" dirty="0">
                <a:latin typeface="Montserrat" panose="00000500000000000000" pitchFamily="2" charset="0"/>
              </a:rPr>
            </a:br>
            <a:r>
              <a:rPr lang="es-CO" sz="2800" b="1" dirty="0" smtClean="0">
                <a:latin typeface="Montserrat" panose="00000500000000000000" pitchFamily="2" charset="0"/>
              </a:rPr>
              <a:t>TEXTOS Y # PARA ALCANCE</a:t>
            </a:r>
            <a:endParaRPr lang="es-CO" sz="2800" b="1" dirty="0">
              <a:latin typeface="Montserrat" panose="000005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19" y="0"/>
            <a:ext cx="3073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96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4400" b="1" dirty="0" smtClean="0">
                <a:latin typeface="Montserrat" panose="00000500000000000000" pitchFamily="2" charset="0"/>
              </a:rPr>
              <a:t>El resto del contenido se publica una vez se haya aprobado</a:t>
            </a:r>
            <a:endParaRPr lang="es-CO" sz="4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75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TIK TOK</a:t>
            </a:r>
            <a:endParaRPr lang="es-CO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63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DESARROLLO DE PERFIL DE TIK TOK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CO" dirty="0" smtClean="0"/>
              <a:t>PERFIL DE TIK TOK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EDICIÓN DE VIDEO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PUBLICACIÓN DE CONTENIDO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COPYS Y TEXTOS PARA ALCANCE</a:t>
            </a:r>
          </a:p>
          <a:p>
            <a:pPr marL="342900" indent="-342900">
              <a:buFont typeface="+mj-lt"/>
              <a:buAutoNum type="arabicPeriod"/>
            </a:pPr>
            <a:endParaRPr lang="es-CO" dirty="0" smtClean="0"/>
          </a:p>
          <a:p>
            <a:pPr marL="342900" indent="-342900">
              <a:buFont typeface="+mj-lt"/>
              <a:buAutoNum type="arabicPeriod"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/>
          <a:stretch/>
        </p:blipFill>
        <p:spPr>
          <a:xfrm>
            <a:off x="6449139" y="150312"/>
            <a:ext cx="3073241" cy="65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latin typeface="Montserrat" panose="00000500000000000000" pitchFamily="2" charset="0"/>
              </a:rPr>
              <a:t>EDICIÓN DE VIDEOS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 dirty="0" smtClean="0"/>
          </a:p>
          <a:p>
            <a:r>
              <a:rPr lang="es-CO" dirty="0" smtClean="0"/>
              <a:t>Limpieza de ruido de audio</a:t>
            </a:r>
          </a:p>
          <a:p>
            <a:r>
              <a:rPr lang="es-CO" dirty="0" smtClean="0"/>
              <a:t>Integración de </a:t>
            </a:r>
            <a:r>
              <a:rPr lang="es-CO" dirty="0" err="1" smtClean="0"/>
              <a:t>subtitulos</a:t>
            </a:r>
            <a:endParaRPr lang="es-CO" dirty="0" smtClean="0"/>
          </a:p>
          <a:p>
            <a:r>
              <a:rPr lang="es-CO" dirty="0" err="1" smtClean="0"/>
              <a:t>Inclusion</a:t>
            </a:r>
            <a:r>
              <a:rPr lang="es-CO" dirty="0" smtClean="0"/>
              <a:t> de música de fondo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52" y="594359"/>
            <a:ext cx="3639058" cy="5506218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5400000">
            <a:off x="9959236" y="4945051"/>
            <a:ext cx="814192" cy="1496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88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CREACIÓN DE OUTRO FINAL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dirty="0" smtClean="0"/>
              <a:t>Creación de una cortinilla de cierre para los videos con logos de ACULCO y FUNDACIÓN LA CAIXA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59" y="194811"/>
            <a:ext cx="3734321" cy="6468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80" y="290074"/>
            <a:ext cx="3696216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25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95609"/>
            <a:ext cx="3200400" cy="2286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latin typeface="Montserrat" panose="00000500000000000000" pitchFamily="2" charset="0"/>
              </a:rPr>
              <a:t>PUBLICACIÓN DE CONTENIDO</a:t>
            </a:r>
            <a:br>
              <a:rPr lang="es-CO" sz="2800" b="1" dirty="0" smtClean="0">
                <a:latin typeface="Montserrat" panose="00000500000000000000" pitchFamily="2" charset="0"/>
              </a:rPr>
            </a:br>
            <a:r>
              <a:rPr lang="es-CO" sz="2800" b="1" dirty="0">
                <a:latin typeface="Montserrat" panose="00000500000000000000" pitchFamily="2" charset="0"/>
              </a:rPr>
              <a:t/>
            </a:r>
            <a:br>
              <a:rPr lang="es-CO" sz="2800" b="1" dirty="0">
                <a:latin typeface="Montserrat" panose="00000500000000000000" pitchFamily="2" charset="0"/>
              </a:rPr>
            </a:br>
            <a:r>
              <a:rPr lang="es-CO" sz="2800" b="1" dirty="0" smtClean="0">
                <a:latin typeface="Montserrat" panose="00000500000000000000" pitchFamily="2" charset="0"/>
              </a:rPr>
              <a:t>TEXTOS Y # PARA ALCANCE</a:t>
            </a:r>
            <a:endParaRPr lang="es-CO" sz="28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3883068"/>
            <a:ext cx="3200400" cy="2422136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39" y="0"/>
            <a:ext cx="3073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4400" b="1" dirty="0" smtClean="0">
                <a:latin typeface="Montserrat" panose="00000500000000000000" pitchFamily="2" charset="0"/>
              </a:rPr>
              <a:t>El resto del contenido se publica una vez se haya aprobado</a:t>
            </a:r>
            <a:endParaRPr lang="es-CO" sz="4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75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4400" b="1" dirty="0" smtClean="0">
                <a:latin typeface="Montserrat" panose="00000500000000000000" pitchFamily="2" charset="0"/>
              </a:rPr>
              <a:t>Los documentos oficiales se entregan cuando se haya cancelado el valor de la cotización</a:t>
            </a:r>
            <a:endParaRPr lang="es-CO" sz="44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0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Montserrat" panose="00000500000000000000" pitchFamily="2" charset="0"/>
              </a:rPr>
              <a:t>DISEÑO DE BLOG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Uso adecuado de márgenes y espaciado para mejorar la legibilidad.</a:t>
            </a:r>
          </a:p>
          <a:p>
            <a:r>
              <a:rPr lang="es-ES" dirty="0"/>
              <a:t>Diseño visual equilibrado y atractivo.</a:t>
            </a:r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53" y="1655313"/>
            <a:ext cx="7620940" cy="35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0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latin typeface="Montserrat" panose="00000500000000000000" pitchFamily="2" charset="0"/>
              </a:rPr>
              <a:t>ESTRUCTURA HTML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Archivo </a:t>
            </a:r>
            <a:r>
              <a:rPr lang="es-ES" dirty="0"/>
              <a:t>HTML </a:t>
            </a:r>
            <a:r>
              <a:rPr lang="es-ES" dirty="0" smtClean="0"/>
              <a:t>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Páginas adicionales (Capacitaciones y Galería.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Uso </a:t>
            </a:r>
            <a:r>
              <a:rPr lang="es-ES" dirty="0"/>
              <a:t>de etiquetas semánticas (</a:t>
            </a:r>
            <a:r>
              <a:rPr lang="es-ES" dirty="0" err="1"/>
              <a:t>header</a:t>
            </a:r>
            <a:r>
              <a:rPr lang="es-ES" dirty="0"/>
              <a:t>, </a:t>
            </a:r>
            <a:r>
              <a:rPr lang="es-ES" dirty="0" err="1"/>
              <a:t>nav</a:t>
            </a:r>
            <a:r>
              <a:rPr lang="es-ES" dirty="0"/>
              <a:t>, </a:t>
            </a:r>
            <a:r>
              <a:rPr lang="es-ES" dirty="0" err="1"/>
              <a:t>main</a:t>
            </a:r>
            <a:r>
              <a:rPr lang="es-ES" dirty="0"/>
              <a:t>, </a:t>
            </a:r>
            <a:r>
              <a:rPr lang="es-ES" dirty="0" err="1"/>
              <a:t>article</a:t>
            </a:r>
            <a:r>
              <a:rPr lang="es-ES" dirty="0"/>
              <a:t>, </a:t>
            </a:r>
            <a:r>
              <a:rPr lang="es-ES" dirty="0" err="1"/>
              <a:t>section</a:t>
            </a:r>
            <a:r>
              <a:rPr lang="es-ES" dirty="0"/>
              <a:t>, </a:t>
            </a:r>
            <a:r>
              <a:rPr lang="es-ES" dirty="0" err="1"/>
              <a:t>footer</a:t>
            </a:r>
            <a:r>
              <a:rPr lang="es-ES" dirty="0"/>
              <a:t>, etc.) para mejorar la accesibilidad y la estructura del documento.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78" y="181758"/>
            <a:ext cx="739243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5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b="1" dirty="0" smtClean="0">
                <a:latin typeface="Montserrat" panose="00000500000000000000" pitchFamily="2" charset="0"/>
              </a:rPr>
              <a:t>NAVEGACIÓN Y BOTONES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 BOTONES con enlaces a páginas externas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CAPACITACIONES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GALERÍA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INSTAGRAM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FACEBOOK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TIJ TOK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058" y="1203547"/>
            <a:ext cx="6039693" cy="4601217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5400000">
            <a:off x="8918532" y="3770335"/>
            <a:ext cx="701457" cy="1202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 abajo 6"/>
          <p:cNvSpPr/>
          <p:nvPr/>
        </p:nvSpPr>
        <p:spPr>
          <a:xfrm>
            <a:off x="4955058" y="1203547"/>
            <a:ext cx="731758" cy="12776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43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1" dirty="0" smtClean="0">
                <a:latin typeface="Montserrat" panose="00000500000000000000" pitchFamily="2" charset="0"/>
              </a:rPr>
              <a:t>ENCABEZADO Y METADATOS</a:t>
            </a:r>
            <a:endParaRPr lang="es-CO" sz="28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Etiquetas `&lt;head&gt;` con metadatos como título, descripción, y enlaces a hojas de estilo (CSS) y scripts (JavaScript</a:t>
            </a:r>
            <a:r>
              <a:rPr lang="es-ES" dirty="0" smtClean="0"/>
              <a:t>)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70" y="198865"/>
            <a:ext cx="723048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0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800" b="1" dirty="0" smtClean="0">
                <a:latin typeface="Montserrat" panose="00000500000000000000" pitchFamily="2" charset="0"/>
              </a:rPr>
              <a:t>HOJA DE </a:t>
            </a:r>
            <a:br>
              <a:rPr lang="es-CO" sz="2800" b="1" dirty="0" smtClean="0">
                <a:latin typeface="Montserrat" panose="00000500000000000000" pitchFamily="2" charset="0"/>
              </a:rPr>
            </a:br>
            <a:r>
              <a:rPr lang="es-CO" sz="2800" b="1" dirty="0" smtClean="0">
                <a:latin typeface="Montserrat" panose="00000500000000000000" pitchFamily="2" charset="0"/>
              </a:rPr>
              <a:t>ESTILO</a:t>
            </a:r>
            <a:br>
              <a:rPr lang="es-CO" sz="2800" b="1" dirty="0" smtClean="0">
                <a:latin typeface="Montserrat" panose="00000500000000000000" pitchFamily="2" charset="0"/>
              </a:rPr>
            </a:br>
            <a:r>
              <a:rPr lang="es-CO" sz="2800" b="1" dirty="0" smtClean="0">
                <a:latin typeface="Montserrat" panose="00000500000000000000" pitchFamily="2" charset="0"/>
              </a:rPr>
              <a:t/>
            </a:r>
            <a:br>
              <a:rPr lang="es-CO" sz="2800" b="1" dirty="0" smtClean="0">
                <a:latin typeface="Montserrat" panose="00000500000000000000" pitchFamily="2" charset="0"/>
              </a:rPr>
            </a:br>
            <a:r>
              <a:rPr lang="es-CO" sz="4000" b="1" dirty="0" smtClean="0">
                <a:latin typeface="Montserrat" panose="00000500000000000000" pitchFamily="2" charset="0"/>
              </a:rPr>
              <a:t>CSS</a:t>
            </a:r>
            <a:endParaRPr lang="es-CO" sz="4000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CO" dirty="0"/>
              <a:t>Archivo CSS principal para aplicar estilos al contenido HTML.</a:t>
            </a:r>
          </a:p>
          <a:p>
            <a:r>
              <a:rPr lang="es-CO" dirty="0"/>
              <a:t>Uso de clases, </a:t>
            </a:r>
            <a:r>
              <a:rPr lang="es-CO" dirty="0" err="1"/>
              <a:t>IDs</a:t>
            </a:r>
            <a:r>
              <a:rPr lang="es-CO" dirty="0"/>
              <a:t> y selectores para aplicar estilos de manera efectiva.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73" y="323598"/>
            <a:ext cx="7325747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4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latin typeface="Montserrat" panose="00000500000000000000" pitchFamily="2" charset="0"/>
              </a:rPr>
              <a:t>CONTENIDO</a:t>
            </a:r>
            <a:endParaRPr lang="es-CO" b="1" dirty="0">
              <a:latin typeface="Montserrat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Estructura de contenido con secciones claras y organizadas.</a:t>
            </a:r>
          </a:p>
          <a:p>
            <a:r>
              <a:rPr lang="es-ES" dirty="0"/>
              <a:t>Uso de etiquetas HTML adecuadas para el contenido (párrafos, listas, imágenes, etc.).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45" y="200416"/>
            <a:ext cx="8013455" cy="29834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54" y="3038814"/>
            <a:ext cx="7715636" cy="280250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302674" y="5974915"/>
            <a:ext cx="330289" cy="330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>
            <a:off x="7755698" y="5974914"/>
            <a:ext cx="330289" cy="330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>
            <a:off x="8238386" y="5974913"/>
            <a:ext cx="330289" cy="330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81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latin typeface="Montserrat" panose="00000500000000000000" pitchFamily="2" charset="0"/>
              </a:rPr>
              <a:t>MULTIMEDIA</a:t>
            </a:r>
            <a:endParaRPr lang="es-CO" sz="3200" b="1" dirty="0">
              <a:latin typeface="Montserrat" panose="00000500000000000000" pitchFamily="2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604" y="185149"/>
            <a:ext cx="7714836" cy="3860763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Integración </a:t>
            </a:r>
            <a:r>
              <a:rPr lang="es-ES" dirty="0"/>
              <a:t>de imágenes con </a:t>
            </a:r>
            <a:r>
              <a:rPr lang="es-ES" dirty="0" smtClean="0"/>
              <a:t>etiquetas.</a:t>
            </a:r>
          </a:p>
          <a:p>
            <a:r>
              <a:rPr lang="es-ES" dirty="0" smtClean="0"/>
              <a:t>Incorporación </a:t>
            </a:r>
            <a:r>
              <a:rPr lang="es-ES" dirty="0"/>
              <a:t>de </a:t>
            </a:r>
            <a:r>
              <a:rPr lang="es-ES" dirty="0" smtClean="0"/>
              <a:t>videos</a:t>
            </a:r>
          </a:p>
          <a:p>
            <a:endParaRPr lang="es-ES" dirty="0"/>
          </a:p>
          <a:p>
            <a:r>
              <a:rPr lang="es-ES" b="1" dirty="0" smtClean="0"/>
              <a:t>(Aunque no se pudieron enlazar los videos, se desarrolló la etiqueta y estructura en el código HTML) </a:t>
            </a:r>
            <a:endParaRPr lang="es-CO" b="1" dirty="0"/>
          </a:p>
        </p:txBody>
      </p:sp>
      <p:sp>
        <p:nvSpPr>
          <p:cNvPr id="7" name="Flecha derecha 6"/>
          <p:cNvSpPr/>
          <p:nvPr/>
        </p:nvSpPr>
        <p:spPr>
          <a:xfrm rot="10800000">
            <a:off x="7052154" y="2880359"/>
            <a:ext cx="1352811" cy="626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44" y="3622179"/>
            <a:ext cx="4935953" cy="29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824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606</Words>
  <Application>Microsoft Office PowerPoint</Application>
  <PresentationFormat>Panorámica</PresentationFormat>
  <Paragraphs>95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Retrospección</vt:lpstr>
      <vt:lpstr>ENTREGABLES</vt:lpstr>
      <vt:lpstr>BLOG WEB</vt:lpstr>
      <vt:lpstr>DISEÑO DE BLOG</vt:lpstr>
      <vt:lpstr>ESTRUCTURA HTML</vt:lpstr>
      <vt:lpstr>NAVEGACIÓN Y BOTONES</vt:lpstr>
      <vt:lpstr>ENCABEZADO Y METADATOS</vt:lpstr>
      <vt:lpstr>HOJA DE  ESTILO  CSS</vt:lpstr>
      <vt:lpstr>CONTENIDO</vt:lpstr>
      <vt:lpstr>MULTIMEDIA</vt:lpstr>
      <vt:lpstr>ENLACES Y REFERENCIAS  (CAPACITACINES)</vt:lpstr>
      <vt:lpstr>ENLACES Y REFERENCIAS  (GALERÍA)</vt:lpstr>
      <vt:lpstr>COLORES</vt:lpstr>
      <vt:lpstr>COLORES Y TEMA</vt:lpstr>
      <vt:lpstr>ANIMACIÓN</vt:lpstr>
      <vt:lpstr>INSTAGRAM</vt:lpstr>
      <vt:lpstr>DESARROLLO DE PERFIL DE INSTAGRAM</vt:lpstr>
      <vt:lpstr>PERFIL DE INSTAGRAM</vt:lpstr>
      <vt:lpstr>DISEÑO DE CONTENIDO</vt:lpstr>
      <vt:lpstr>DISEÑO DE PORTADA PARA REELS</vt:lpstr>
      <vt:lpstr>PUBLICACIÓN DE CONTENIDO  TEXTOS Y # PARA ALCANCE</vt:lpstr>
      <vt:lpstr>El resto del contenido se publica una vez se haya aprobado</vt:lpstr>
      <vt:lpstr>TIK TOK</vt:lpstr>
      <vt:lpstr>DESARROLLO DE PERFIL DE TIK TOK</vt:lpstr>
      <vt:lpstr>EDICIÓN DE VIDEOS</vt:lpstr>
      <vt:lpstr>CREACIÓN DE OUTRO FINAL</vt:lpstr>
      <vt:lpstr>PUBLICACIÓN DE CONTENIDO  TEXTOS Y # PARA ALCANCE</vt:lpstr>
      <vt:lpstr>El resto del contenido se publica una vez se haya aprobado</vt:lpstr>
      <vt:lpstr>Los documentos oficiales se entregan cuando se haya cancelado el valor de la cotización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ENTREGABLES</dc:title>
  <dc:creator>Design</dc:creator>
  <cp:lastModifiedBy>Design</cp:lastModifiedBy>
  <cp:revision>13</cp:revision>
  <dcterms:created xsi:type="dcterms:W3CDTF">2023-12-08T19:19:54Z</dcterms:created>
  <dcterms:modified xsi:type="dcterms:W3CDTF">2023-12-08T23:30:39Z</dcterms:modified>
</cp:coreProperties>
</file>